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6" r:id="rId1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792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72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700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01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315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97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81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755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004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41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34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1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CB07-96CC-4DF7-8899-B4CFF7957BB8}" type="datetimeFigureOut">
              <a:rPr lang="es-MX" smtClean="0"/>
              <a:t>10/07/2019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A9D0E-D39A-4580-B3D2-B4C7EE9D3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97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23399" r="33205" b="24417"/>
          <a:stretch/>
        </p:blipFill>
        <p:spPr bwMode="auto">
          <a:xfrm>
            <a:off x="490329" y="728869"/>
            <a:ext cx="5953879" cy="483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0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12500" r="14878" b="4204"/>
          <a:stretch/>
        </p:blipFill>
        <p:spPr bwMode="auto">
          <a:xfrm>
            <a:off x="107504" y="836712"/>
            <a:ext cx="880443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21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59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72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12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92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27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71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601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494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Presentación en pantalla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</dc:creator>
  <cp:lastModifiedBy>JUAN</cp:lastModifiedBy>
  <cp:revision>3</cp:revision>
  <dcterms:created xsi:type="dcterms:W3CDTF">2019-07-09T05:57:58Z</dcterms:created>
  <dcterms:modified xsi:type="dcterms:W3CDTF">2019-07-10T19:23:27Z</dcterms:modified>
</cp:coreProperties>
</file>